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7" r:id="rId4"/>
    <p:sldId id="261" r:id="rId5"/>
    <p:sldId id="268" r:id="rId6"/>
    <p:sldId id="275" r:id="rId7"/>
    <p:sldId id="276" r:id="rId8"/>
    <p:sldId id="259" r:id="rId9"/>
    <p:sldId id="258" r:id="rId10"/>
    <p:sldId id="2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2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00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B1DA5F5C-81CA-4B49-9F04-3706E6E23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Enriched SOCOM GAP GFI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8510E4A0-C5C4-4BE2-B7F7-2963330C1E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12/14/21 11:06:19 AM EST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Wolf Pack Lat-Long">
            <a:extLst>
              <a:ext uri="{FF2B5EF4-FFF2-40B4-BE49-F238E27FC236}">
                <a16:creationId xmlns:a16="http://schemas.microsoft.com/office/drawing/2014/main" id="{2629FACB-29B4-43B4-ACD9-98FDF47B3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5737"/>
            <a:ext cx="99822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Dashboard 2">
            <a:extLst>
              <a:ext uri="{FF2B5EF4-FFF2-40B4-BE49-F238E27FC236}">
                <a16:creationId xmlns:a16="http://schemas.microsoft.com/office/drawing/2014/main" id="{0318A6B9-0AE5-47BD-B751-987CE55D9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61912"/>
            <a:ext cx="1170622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Dashboard 1">
            <a:extLst>
              <a:ext uri="{FF2B5EF4-FFF2-40B4-BE49-F238E27FC236}">
                <a16:creationId xmlns:a16="http://schemas.microsoft.com/office/drawing/2014/main" id="{FEE66C78-05FE-4751-B7F6-E1E6EFE62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61912"/>
            <a:ext cx="1170622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Event Locations by Individual &amp;amp; Time">
            <a:extLst>
              <a:ext uri="{FF2B5EF4-FFF2-40B4-BE49-F238E27FC236}">
                <a16:creationId xmlns:a16="http://schemas.microsoft.com/office/drawing/2014/main" id="{FD144117-DA40-43FF-B24E-E22420454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37" y="23812"/>
            <a:ext cx="85439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Observations per Individual">
            <a:extLst>
              <a:ext uri="{FF2B5EF4-FFF2-40B4-BE49-F238E27FC236}">
                <a16:creationId xmlns:a16="http://schemas.microsoft.com/office/drawing/2014/main" id="{44B35AD7-2B8E-45A8-96A7-39DF982EA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2" y="185737"/>
            <a:ext cx="89439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External-Temperature">
            <a:extLst>
              <a:ext uri="{FF2B5EF4-FFF2-40B4-BE49-F238E27FC236}">
                <a16:creationId xmlns:a16="http://schemas.microsoft.com/office/drawing/2014/main" id="{90F1BDDB-375C-48B5-8976-4EE115A5D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66700"/>
            <a:ext cx="99631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GPS:DOP">
            <a:extLst>
              <a:ext uri="{FF2B5EF4-FFF2-40B4-BE49-F238E27FC236}">
                <a16:creationId xmlns:a16="http://schemas.microsoft.com/office/drawing/2014/main" id="{E613D039-B91E-42E2-BE75-376883793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66700"/>
            <a:ext cx="99631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Event Locations by Individual (2)">
            <a:extLst>
              <a:ext uri="{FF2B5EF4-FFF2-40B4-BE49-F238E27FC236}">
                <a16:creationId xmlns:a16="http://schemas.microsoft.com/office/drawing/2014/main" id="{BA9C31A3-1591-4328-86A8-AB8E38F40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83" y="0"/>
            <a:ext cx="7705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Event Locations by Wolf">
            <a:extLst>
              <a:ext uri="{FF2B5EF4-FFF2-40B4-BE49-F238E27FC236}">
                <a16:creationId xmlns:a16="http://schemas.microsoft.com/office/drawing/2014/main" id="{8345260D-BE90-44C3-A8D4-1923A04C1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73" y="0"/>
            <a:ext cx="889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</Words>
  <Application>Microsoft Macintosh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Enriched SOCOM GAP GFI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Enriched SOCOM GAP GFI</dc:title>
  <dc:creator/>
  <cp:lastModifiedBy>Vennergrund, Dave</cp:lastModifiedBy>
  <cp:revision>2</cp:revision>
  <dcterms:created xsi:type="dcterms:W3CDTF">2021-12-14T16:07:37Z</dcterms:created>
  <dcterms:modified xsi:type="dcterms:W3CDTF">2021-12-16T19:57:16Z</dcterms:modified>
</cp:coreProperties>
</file>